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4" r:id="rId26"/>
    <p:sldId id="268" r:id="rId27"/>
    <p:sldId id="295" r:id="rId28"/>
    <p:sldId id="296" r:id="rId29"/>
    <p:sldId id="297" r:id="rId30"/>
    <p:sldId id="269" r:id="rId31"/>
    <p:sldId id="282" r:id="rId32"/>
    <p:sldId id="288" r:id="rId33"/>
    <p:sldId id="299" r:id="rId34"/>
    <p:sldId id="300" r:id="rId35"/>
    <p:sldId id="289" r:id="rId36"/>
    <p:sldId id="266" r:id="rId37"/>
    <p:sldId id="263" r:id="rId38"/>
    <p:sldId id="265" r:id="rId39"/>
    <p:sldId id="290" r:id="rId40"/>
    <p:sldId id="301" r:id="rId41"/>
    <p:sldId id="292" r:id="rId42"/>
    <p:sldId id="293" r:id="rId43"/>
    <p:sldId id="287" r:id="rId44"/>
    <p:sldId id="298" r:id="rId4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42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/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/>
              <a:t>Mi történik egy hittanórán?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</a:p>
          <a:p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tantárgy választása 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neve: </a:t>
            </a: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Visegrádi Református Leányegyházközség</a:t>
            </a: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  <a:b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800" dirty="0" err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Pógyor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Judit, református lelkipásztor</a:t>
            </a: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ha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/>
              <a:t>Hit- és erkölcstan vagy etika?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C. Maxwell, keresztyén 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938992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0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  <a:br>
              <a:rPr lang="hu-HU" altLang="hu-HU" sz="3000" dirty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hu-HU" altLang="hu-HU" sz="3000" dirty="0">
                <a:solidFill>
                  <a:prstClr val="white"/>
                </a:solidFill>
                <a:cs typeface="Arial" panose="020B0604020202020204" pitchFamily="34" charset="0"/>
              </a:rPr>
              <a:t>06-26-391-034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000" dirty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 </a:t>
            </a:r>
            <a:br>
              <a:rPr lang="hu-HU" altLang="hu-HU" sz="3000" dirty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hu-HU" altLang="hu-HU" sz="3000" dirty="0" err="1">
                <a:solidFill>
                  <a:prstClr val="white"/>
                </a:solidFill>
                <a:cs typeface="Arial" panose="020B0604020202020204" pitchFamily="34" charset="0"/>
              </a:rPr>
              <a:t>Pógyor</a:t>
            </a:r>
            <a:r>
              <a:rPr lang="hu-HU" altLang="hu-HU" sz="3000" dirty="0">
                <a:solidFill>
                  <a:prstClr val="white"/>
                </a:solidFill>
                <a:cs typeface="Arial" panose="020B0604020202020204" pitchFamily="34" charset="0"/>
              </a:rPr>
              <a:t> Judit, 06-20-211-1895</a:t>
            </a:r>
            <a:endParaRPr kumimoji="0" lang="hu-HU" altLang="hu-HU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világossága.”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a református hit- és erkölcstan?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BIBLIA – MŰVELTSÉG 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600" y="1248032"/>
            <a:ext cx="11159613" cy="5276335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Célunk, hogy a gyermekek megismerjék: </a:t>
            </a:r>
            <a:br>
              <a:rPr lang="hu-HU" altLang="hu-HU" sz="2800" dirty="0">
                <a:latin typeface="Arial" panose="020B0604020202020204" pitchFamily="34" charset="0"/>
              </a:rPr>
            </a:br>
            <a:r>
              <a:rPr lang="hu-HU" altLang="hu-HU" sz="2800" dirty="0">
                <a:latin typeface="Arial" panose="020B0604020202020204" pitchFamily="34" charset="0"/>
              </a:rPr>
              <a:t>			</a:t>
            </a:r>
            <a:r>
              <a:rPr lang="hu-HU" altLang="hu-HU" sz="2800" b="1" dirty="0">
                <a:latin typeface="Arial" panose="020B0604020202020204" pitchFamily="34" charset="0"/>
              </a:rPr>
              <a:t>JÉZUS KRISZTUST </a:t>
            </a:r>
            <a:br>
              <a:rPr lang="hu-HU" altLang="hu-HU" sz="2800" b="1" dirty="0">
                <a:latin typeface="Arial" panose="020B0604020202020204" pitchFamily="34" charset="0"/>
              </a:rPr>
            </a:br>
            <a:r>
              <a:rPr lang="hu-HU" altLang="hu-HU" sz="2800" b="1" dirty="0">
                <a:latin typeface="Arial" panose="020B0604020202020204" pitchFamily="34" charset="0"/>
              </a:rPr>
              <a:t>		    </a:t>
            </a:r>
            <a:r>
              <a:rPr lang="hu-HU" altLang="hu-HU" sz="2800" dirty="0">
                <a:latin typeface="Arial" panose="020B0604020202020204" pitchFamily="34" charset="0"/>
              </a:rPr>
              <a:t>és a keresztyén értékrendet.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Hiszen egy változó világban örök értékeket szeretnénk átadni.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Tudta? A Szentírás ismerete az alapműveltség része.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Fontosnak tartjuk az életre bátorító szemléletet.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Törekszünk az élményt jelentő hittanórák tartására.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Isten Igéjét közel vivő, és játékos, gyermekközpontú megközelítésmóddal szeretnénk szolgálni a gyermekek, fiatalok között. </a:t>
            </a: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171" y="204880"/>
            <a:ext cx="1207040" cy="1228504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maradandó 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/>
          </a:p>
          <a:p>
            <a:pPr algn="just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 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befogadás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/>
              <a:t>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1151</Words>
  <Application>Microsoft Office PowerPoint</Application>
  <PresentationFormat>Szélesvásznú</PresentationFormat>
  <Paragraphs>152</Paragraphs>
  <Slides>32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32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Asus</cp:lastModifiedBy>
  <cp:revision>52</cp:revision>
  <dcterms:created xsi:type="dcterms:W3CDTF">2021-02-10T09:32:12Z</dcterms:created>
  <dcterms:modified xsi:type="dcterms:W3CDTF">2021-02-26T10:16:29Z</dcterms:modified>
</cp:coreProperties>
</file>