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3" r:id="rId8"/>
    <p:sldId id="262" r:id="rId9"/>
    <p:sldId id="277" r:id="rId10"/>
    <p:sldId id="264" r:id="rId11"/>
    <p:sldId id="265" r:id="rId12"/>
    <p:sldId id="266" r:id="rId13"/>
    <p:sldId id="267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3C37C425-90FD-5780-891E-DEE988CA6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32" y="2058556"/>
            <a:ext cx="2665547" cy="401160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D306173-C671-402A-C3F0-9CF1A4305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42" y="-482875"/>
            <a:ext cx="8637073" cy="2541431"/>
          </a:xfrm>
        </p:spPr>
        <p:txBody>
          <a:bodyPr/>
          <a:lstStyle/>
          <a:p>
            <a:r>
              <a:rPr lang="hu-HU" dirty="0" err="1"/>
              <a:t>Obergünzburg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/>
              <a:t>5-9. </a:t>
            </a:r>
            <a:r>
              <a:rPr lang="hu-HU" dirty="0" err="1"/>
              <a:t>Oktober</a:t>
            </a:r>
            <a:r>
              <a:rPr lang="hu-HU" dirty="0"/>
              <a:t> 2023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8B34F15-159C-58E9-0A26-95F17A70B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925" y="42553"/>
            <a:ext cx="4791075" cy="6019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6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5A1090EE-1313-6CB0-1B14-5323B5212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70" y="1964884"/>
            <a:ext cx="2146826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47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7AF4D27C-613F-A07E-78A6-A4D6B9A97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972" y="94878"/>
            <a:ext cx="4459102" cy="595146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14B261C-0EA9-EF9A-89EC-BBAA5FC82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07.10.2023 </a:t>
            </a:r>
            <a:r>
              <a:rPr lang="hu-HU" dirty="0">
                <a:solidFill>
                  <a:schemeClr val="accent5">
                    <a:lumMod val="50000"/>
                  </a:schemeClr>
                </a:solidFill>
              </a:rPr>
              <a:t>Ulm, </a:t>
            </a:r>
            <a:r>
              <a:rPr lang="hu-HU" b="0" i="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u-HU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Donauschwäbisches</a:t>
            </a:r>
            <a:r>
              <a:rPr lang="hu-HU" b="0" i="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u-HU" b="1" i="0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Zentralmuseum</a:t>
            </a:r>
            <a:r>
              <a:rPr lang="hu-HU" b="1" i="0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endParaRPr lang="hu-H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479F9B-5AED-DB95-715A-9845EA34E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Museum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94F9062-D97A-08BD-E187-E46CBA94C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333" y="2517569"/>
            <a:ext cx="4420979" cy="331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1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30BE34-9517-DFAC-E05A-207E91AC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Ulmer</a:t>
            </a:r>
            <a:r>
              <a:rPr lang="hu-HU" dirty="0"/>
              <a:t> </a:t>
            </a:r>
            <a:r>
              <a:rPr lang="hu-HU" dirty="0" err="1"/>
              <a:t>münster</a:t>
            </a:r>
            <a:endParaRPr lang="hu-HU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D7A190CB-38DF-6565-6B6B-9730F1088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3046" y="1935054"/>
            <a:ext cx="4007093" cy="363758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798153B-1424-4B3F-FF06-C12D82098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852" y="1143516"/>
            <a:ext cx="3895725" cy="442912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14D84BCB-9ED4-BBCC-06DB-F9F0AA80276A}"/>
              </a:ext>
            </a:extLst>
          </p:cNvPr>
          <p:cNvSpPr txBox="1"/>
          <p:nvPr/>
        </p:nvSpPr>
        <p:spPr>
          <a:xfrm>
            <a:off x="5486399" y="3123210"/>
            <a:ext cx="3669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161,53 </a:t>
            </a:r>
            <a:r>
              <a:rPr lang="hu-HU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Meter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6608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E4B13F-AB15-6441-0999-C8DFE69C7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	</a:t>
            </a:r>
            <a:r>
              <a:rPr lang="hu-HU" dirty="0" err="1"/>
              <a:t>Rathaus</a:t>
            </a:r>
            <a:r>
              <a:rPr lang="hu-HU" dirty="0"/>
              <a:t> 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A29DA08-BAA3-DF70-09EA-4B31CDEF9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6694" y="2048633"/>
            <a:ext cx="6419135" cy="3654637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CE4D4B7-9603-CB56-F202-1F29F72F9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717" y="427512"/>
            <a:ext cx="3806187" cy="527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53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1CBCC0-50BC-CF46-3630-11CFEE7D9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Andere </a:t>
            </a:r>
            <a:r>
              <a:rPr lang="hu-HU" dirty="0" err="1"/>
              <a:t>Gebäude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F105311-CD73-ABE1-3EC4-8FFA903DF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2051751"/>
            <a:ext cx="2589802" cy="3449638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0275C9D-66C8-7C62-6765-908E87F1C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932" y="1982312"/>
            <a:ext cx="2678141" cy="351907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3570410-2492-3361-1C75-D7B125A59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625" y="1982312"/>
            <a:ext cx="2678142" cy="355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81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CB9E22B2-D921-699A-F7C1-F5524840C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679" y="2228034"/>
            <a:ext cx="4873399" cy="357308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B551151-45F8-137E-90D5-3A7E68F00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393" y="1975317"/>
            <a:ext cx="3262816" cy="407852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2743837-2DAF-666C-CDA9-8A826CEC0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8.10.2023 </a:t>
            </a:r>
            <a:r>
              <a:rPr lang="hu-HU" dirty="0" err="1"/>
              <a:t>Oberstdorf</a:t>
            </a:r>
            <a:r>
              <a:rPr lang="hu-HU" dirty="0"/>
              <a:t> </a:t>
            </a:r>
            <a:r>
              <a:rPr lang="hu-HU" dirty="0" err="1"/>
              <a:t>Kleinwalsertal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454EE7C-CA9A-6683-2666-8F6728EFC5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Felhorn</a:t>
            </a:r>
            <a:r>
              <a:rPr lang="hu-HU" dirty="0"/>
              <a:t> ,</a:t>
            </a:r>
            <a:r>
              <a:rPr lang="hu-HU" dirty="0" err="1"/>
              <a:t>Station</a:t>
            </a:r>
            <a:r>
              <a:rPr lang="hu-HU" dirty="0"/>
              <a:t> </a:t>
            </a:r>
            <a:r>
              <a:rPr lang="hu-HU" dirty="0" err="1"/>
              <a:t>Schlappoldsee</a:t>
            </a:r>
            <a:r>
              <a:rPr lang="hu-HU" dirty="0"/>
              <a:t> 1780 m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B63B902-0875-062F-671A-AF1788C7A4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u-HU" dirty="0"/>
              <a:t>990 M </a:t>
            </a:r>
          </a:p>
          <a:p>
            <a:r>
              <a:rPr lang="hu-HU" dirty="0"/>
              <a:t>-</a:t>
            </a:r>
            <a:r>
              <a:rPr lang="hu-HU" dirty="0" err="1"/>
              <a:t>Bergbahn</a:t>
            </a:r>
            <a:endParaRPr lang="hu-HU" dirty="0"/>
          </a:p>
          <a:p>
            <a:r>
              <a:rPr lang="hu-HU" dirty="0"/>
              <a:t>-</a:t>
            </a:r>
            <a:r>
              <a:rPr lang="hu-HU" dirty="0" err="1"/>
              <a:t>Bergstationen</a:t>
            </a:r>
            <a:endParaRPr lang="hu-HU" dirty="0"/>
          </a:p>
          <a:p>
            <a:r>
              <a:rPr lang="hu-HU" dirty="0"/>
              <a:t>2050 M : </a:t>
            </a:r>
            <a:r>
              <a:rPr lang="hu-HU" dirty="0" err="1"/>
              <a:t>Kreuz</a:t>
            </a:r>
            <a:endParaRPr lang="hu-HU" dirty="0"/>
          </a:p>
          <a:p>
            <a:r>
              <a:rPr lang="hu-HU" dirty="0"/>
              <a:t>„Berg-</a:t>
            </a:r>
            <a:r>
              <a:rPr lang="hu-HU" dirty="0" err="1"/>
              <a:t>Heil</a:t>
            </a:r>
            <a:r>
              <a:rPr lang="hu-HU"/>
              <a:t>”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2746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B2612C-EA30-77DB-CA4B-E44B3E16A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33907" cy="574158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Waldorfkindergarten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DA9DF68-2D55-7298-0271-A1210798A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239" y="3806194"/>
            <a:ext cx="8997566" cy="2062977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-ca.24 Kinder</a:t>
            </a:r>
          </a:p>
          <a:p>
            <a:r>
              <a:rPr lang="hu-HU" dirty="0"/>
              <a:t>-</a:t>
            </a:r>
            <a:r>
              <a:rPr lang="hu-HU" dirty="0" err="1"/>
              <a:t>bezahlenwert</a:t>
            </a:r>
            <a:endParaRPr lang="hu-HU" dirty="0"/>
          </a:p>
          <a:p>
            <a:r>
              <a:rPr lang="hu-HU" dirty="0"/>
              <a:t>-</a:t>
            </a:r>
            <a:r>
              <a:rPr lang="hu-HU" dirty="0" err="1"/>
              <a:t>Geburtstagsbaum</a:t>
            </a:r>
            <a:endParaRPr lang="hu-HU" dirty="0"/>
          </a:p>
          <a:p>
            <a:r>
              <a:rPr lang="hu-HU" dirty="0"/>
              <a:t>-zu Fuss</a:t>
            </a:r>
          </a:p>
          <a:p>
            <a:r>
              <a:rPr lang="hu-HU" dirty="0"/>
              <a:t>-</a:t>
            </a:r>
            <a:r>
              <a:rPr lang="hu-HU" dirty="0" err="1"/>
              <a:t>Wartenliste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F77E3AE-78E6-BF80-2154-B0966DA16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708" y="449654"/>
            <a:ext cx="4310558" cy="32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16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C86B76-1B45-8213-F7D5-9430EEEDA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Danke</a:t>
            </a:r>
            <a:r>
              <a:rPr lang="hu-HU" dirty="0"/>
              <a:t>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Aufmerksamkeit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811AF50-0FEA-50B3-6F04-BFAE0F42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49" y="1895386"/>
            <a:ext cx="2495550" cy="409575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4977AAC-E1E3-0187-26E6-976FFCC6B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542" y="2143967"/>
            <a:ext cx="5061054" cy="359858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9681B132-290E-944C-4CB5-6F83D6C93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330" y="1906026"/>
            <a:ext cx="2978232" cy="397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27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5564F8-D342-0777-27F2-8BF016A8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 </a:t>
            </a:r>
            <a:r>
              <a:rPr lang="hu-HU" dirty="0" err="1"/>
              <a:t>Oktober</a:t>
            </a:r>
            <a:r>
              <a:rPr lang="hu-HU" dirty="0"/>
              <a:t> (</a:t>
            </a:r>
            <a:r>
              <a:rPr lang="hu-HU" dirty="0" err="1"/>
              <a:t>Donnerstag</a:t>
            </a:r>
            <a:r>
              <a:rPr lang="hu-HU" dirty="0"/>
              <a:t>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DB246A3-939B-6546-68C3-3AEE04517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latin typeface="Aptos" panose="020B0004020202020204" pitchFamily="34" charset="0"/>
              </a:rPr>
              <a:t>-</a:t>
            </a:r>
            <a:r>
              <a:rPr lang="hu-HU" dirty="0" err="1">
                <a:latin typeface="Aptos" panose="020B0004020202020204" pitchFamily="34" charset="0"/>
              </a:rPr>
              <a:t>Fahrt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nach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Obergünzburg</a:t>
            </a:r>
            <a:r>
              <a:rPr lang="hu-HU" dirty="0">
                <a:latin typeface="Aptos" panose="020B0004020202020204" pitchFamily="34" charset="0"/>
              </a:rPr>
              <a:t> (</a:t>
            </a:r>
            <a:r>
              <a:rPr lang="hu-HU" dirty="0" err="1">
                <a:latin typeface="Aptos" panose="020B0004020202020204" pitchFamily="34" charset="0"/>
              </a:rPr>
              <a:t>ungefähr</a:t>
            </a:r>
            <a:r>
              <a:rPr lang="hu-HU" dirty="0">
                <a:latin typeface="Aptos" panose="020B0004020202020204" pitchFamily="34" charset="0"/>
              </a:rPr>
              <a:t> 12 </a:t>
            </a:r>
            <a:r>
              <a:rPr lang="hu-HU" dirty="0" err="1">
                <a:latin typeface="Aptos" panose="020B0004020202020204" pitchFamily="34" charset="0"/>
              </a:rPr>
              <a:t>Stunden</a:t>
            </a:r>
            <a:r>
              <a:rPr lang="hu-HU" dirty="0">
                <a:latin typeface="Aptos" panose="020B0004020202020204" pitchFamily="34" charset="0"/>
              </a:rPr>
              <a:t>)</a:t>
            </a:r>
          </a:p>
          <a:p>
            <a:r>
              <a:rPr lang="hu-HU" dirty="0">
                <a:latin typeface="Aptos" panose="020B0004020202020204" pitchFamily="34" charset="0"/>
              </a:rPr>
              <a:t>-9 </a:t>
            </a:r>
            <a:r>
              <a:rPr lang="hu-HU" dirty="0" err="1">
                <a:latin typeface="Aptos" panose="020B0004020202020204" pitchFamily="34" charset="0"/>
              </a:rPr>
              <a:t>Personsen</a:t>
            </a:r>
            <a:endParaRPr lang="hu-HU" dirty="0">
              <a:latin typeface="Aptos" panose="020B0004020202020204" pitchFamily="34" charset="0"/>
            </a:endParaRPr>
          </a:p>
          <a:p>
            <a:r>
              <a:rPr lang="hu-HU" dirty="0">
                <a:latin typeface="Aptos" panose="020B0004020202020204" pitchFamily="34" charset="0"/>
              </a:rPr>
              <a:t>-1 </a:t>
            </a:r>
            <a:r>
              <a:rPr lang="hu-HU" dirty="0" err="1">
                <a:latin typeface="Aptos" panose="020B0004020202020204" pitchFamily="34" charset="0"/>
              </a:rPr>
              <a:t>Auto</a:t>
            </a:r>
            <a:r>
              <a:rPr lang="hu-HU" dirty="0">
                <a:latin typeface="Aptos" panose="020B0004020202020204" pitchFamily="34" charset="0"/>
              </a:rPr>
              <a:t>, 1 </a:t>
            </a:r>
            <a:r>
              <a:rPr lang="hu-HU" dirty="0" err="1">
                <a:latin typeface="Aptos" panose="020B0004020202020204" pitchFamily="34" charset="0"/>
              </a:rPr>
              <a:t>Bus</a:t>
            </a:r>
            <a:r>
              <a:rPr lang="hu-HU" dirty="0">
                <a:latin typeface="Aptos" panose="020B0004020202020204" pitchFamily="34" charset="0"/>
              </a:rPr>
              <a:t> (</a:t>
            </a:r>
            <a:r>
              <a:rPr lang="hu-HU" dirty="0" err="1">
                <a:latin typeface="Aptos" panose="020B0004020202020204" pitchFamily="34" charset="0"/>
              </a:rPr>
              <a:t>klein</a:t>
            </a:r>
            <a:r>
              <a:rPr lang="hu-HU" dirty="0">
                <a:latin typeface="Aptos" panose="020B0004020202020204" pitchFamily="34" charset="0"/>
              </a:rPr>
              <a:t>)</a:t>
            </a:r>
          </a:p>
          <a:p>
            <a:r>
              <a:rPr lang="hu-HU" dirty="0" err="1">
                <a:latin typeface="Aptos" panose="020B0004020202020204" pitchFamily="34" charset="0"/>
              </a:rPr>
              <a:t>Abendbrot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im</a:t>
            </a:r>
            <a:r>
              <a:rPr lang="hu-HU" dirty="0">
                <a:latin typeface="Aptos" panose="020B0004020202020204" pitchFamily="34" charset="0"/>
              </a:rPr>
              <a:t> „</a:t>
            </a:r>
            <a:r>
              <a:rPr lang="hu-HU" dirty="0" err="1">
                <a:latin typeface="Aptos" panose="020B0004020202020204" pitchFamily="34" charset="0"/>
              </a:rPr>
              <a:t>Grüner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Baum</a:t>
            </a:r>
            <a:r>
              <a:rPr lang="hu-HU" dirty="0">
                <a:latin typeface="Aptos" panose="020B0004020202020204" pitchFamily="34" charset="0"/>
              </a:rPr>
              <a:t>” (</a:t>
            </a:r>
            <a:r>
              <a:rPr lang="hu-HU" dirty="0" err="1">
                <a:latin typeface="Aptos" panose="020B0004020202020204" pitchFamily="34" charset="0"/>
              </a:rPr>
              <a:t>Gasthaus</a:t>
            </a:r>
            <a:r>
              <a:rPr lang="hu-HU" dirty="0">
                <a:latin typeface="Aptos" panose="020B0004020202020204" pitchFamily="34" charset="0"/>
              </a:rPr>
              <a:t>)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216B855-AD88-A1C7-B2F2-557D1003B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300" y="167005"/>
            <a:ext cx="4379396" cy="58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21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452B13-7D8E-D04F-2F58-5FB65109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Gasthaus</a:t>
            </a:r>
            <a:r>
              <a:rPr lang="hu-HU" dirty="0"/>
              <a:t> Marianne 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F11F416D-858B-40BB-D773-6E4F4CD6C2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42209" y="1994822"/>
            <a:ext cx="5979263" cy="3661594"/>
          </a:xfrm>
        </p:spPr>
      </p:pic>
    </p:spTree>
    <p:extLst>
      <p:ext uri="{BB962C8B-B14F-4D97-AF65-F5344CB8AC3E}">
        <p14:creationId xmlns:p14="http://schemas.microsoft.com/office/powerpoint/2010/main" val="3610952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3">
              <a:lumMod val="75000"/>
            </a:schemeClr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>
            <a:extLst>
              <a:ext uri="{FF2B5EF4-FFF2-40B4-BE49-F238E27FC236}">
                <a16:creationId xmlns:a16="http://schemas.microsoft.com/office/drawing/2014/main" id="{8358A4F1-1030-F97F-2060-1BA02D513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26" y="2054430"/>
            <a:ext cx="4313427" cy="396766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87000"/>
              </a:prstClr>
            </a:outerShdw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5C3F3BB-4109-3569-2A26-C002DF997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531" y="35827"/>
            <a:ext cx="9607661" cy="1056319"/>
          </a:xfrm>
        </p:spPr>
        <p:txBody>
          <a:bodyPr/>
          <a:lstStyle/>
          <a:p>
            <a:r>
              <a:rPr lang="hu-HU" dirty="0"/>
              <a:t>06.10. 2023 </a:t>
            </a:r>
            <a:r>
              <a:rPr lang="hu-HU" dirty="0" err="1"/>
              <a:t>Kindergarten</a:t>
            </a:r>
            <a:r>
              <a:rPr lang="hu-HU" dirty="0"/>
              <a:t>, </a:t>
            </a:r>
            <a:r>
              <a:rPr lang="hu-HU" dirty="0" err="1"/>
              <a:t>Kinderkrippe</a:t>
            </a:r>
            <a:r>
              <a:rPr lang="hu-HU" dirty="0"/>
              <a:t> in </a:t>
            </a:r>
            <a:r>
              <a:rPr lang="hu-HU" dirty="0" err="1"/>
              <a:t>Obergünzburg</a:t>
            </a:r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A6CB211-6D9B-8109-B487-6D0B7C811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4656" y="1292352"/>
            <a:ext cx="4645152" cy="2644457"/>
          </a:xfrm>
        </p:spPr>
        <p:txBody>
          <a:bodyPr>
            <a:normAutofit lnSpcReduction="10000"/>
          </a:bodyPr>
          <a:lstStyle/>
          <a:p>
            <a:r>
              <a:rPr lang="hu-HU" dirty="0">
                <a:latin typeface="Aptos" panose="020B0004020202020204" pitchFamily="34" charset="0"/>
              </a:rPr>
              <a:t>3 </a:t>
            </a:r>
            <a:r>
              <a:rPr lang="hu-HU" dirty="0" err="1">
                <a:latin typeface="Aptos" panose="020B0004020202020204" pitchFamily="34" charset="0"/>
              </a:rPr>
              <a:t>Kindergarten</a:t>
            </a:r>
            <a:endParaRPr lang="hu-HU" dirty="0">
              <a:latin typeface="Aptos" panose="020B0004020202020204" pitchFamily="34" charset="0"/>
            </a:endParaRPr>
          </a:p>
          <a:p>
            <a:r>
              <a:rPr lang="hu-HU" dirty="0">
                <a:latin typeface="Aptos" panose="020B0004020202020204" pitchFamily="34" charset="0"/>
              </a:rPr>
              <a:t>1Kinderkrippe</a:t>
            </a:r>
          </a:p>
          <a:p>
            <a:r>
              <a:rPr lang="hu-HU" dirty="0" err="1">
                <a:latin typeface="Aptos" panose="020B0004020202020204" pitchFamily="34" charset="0"/>
              </a:rPr>
              <a:t>Nach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dem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Mittagessen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gehen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sie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nach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Hause</a:t>
            </a:r>
            <a:endParaRPr lang="hu-HU" dirty="0">
              <a:latin typeface="Aptos" panose="020B0004020202020204" pitchFamily="34" charset="0"/>
            </a:endParaRPr>
          </a:p>
          <a:p>
            <a:r>
              <a:rPr lang="hu-HU" dirty="0" err="1">
                <a:latin typeface="Aptos" panose="020B0004020202020204" pitchFamily="34" charset="0"/>
              </a:rPr>
              <a:t>Sie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können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aber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auch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bis</a:t>
            </a:r>
            <a:r>
              <a:rPr lang="hu-HU" dirty="0">
                <a:latin typeface="Aptos" panose="020B0004020202020204" pitchFamily="34" charset="0"/>
              </a:rPr>
              <a:t> 16:30 </a:t>
            </a:r>
            <a:r>
              <a:rPr lang="hu-HU" dirty="0" err="1">
                <a:latin typeface="Aptos" panose="020B0004020202020204" pitchFamily="34" charset="0"/>
              </a:rPr>
              <a:t>im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Kindergarten</a:t>
            </a:r>
            <a:r>
              <a:rPr lang="hu-HU" dirty="0">
                <a:latin typeface="Aptos" panose="020B0004020202020204" pitchFamily="34" charset="0"/>
              </a:rPr>
              <a:t> </a:t>
            </a:r>
            <a:r>
              <a:rPr lang="hu-HU" dirty="0" err="1">
                <a:latin typeface="Aptos" panose="020B0004020202020204" pitchFamily="34" charset="0"/>
              </a:rPr>
              <a:t>bleiben</a:t>
            </a:r>
            <a:r>
              <a:rPr lang="hu-HU" dirty="0">
                <a:latin typeface="Aptos" panose="020B0004020202020204" pitchFamily="34" charset="0"/>
              </a:rPr>
              <a:t> (</a:t>
            </a:r>
            <a:r>
              <a:rPr lang="hu-HU" dirty="0" err="1">
                <a:latin typeface="Aptos" panose="020B0004020202020204" pitchFamily="34" charset="0"/>
              </a:rPr>
              <a:t>bezahlbar</a:t>
            </a:r>
            <a:r>
              <a:rPr lang="hu-HU" dirty="0">
                <a:latin typeface="Aptos" panose="020B0004020202020204" pitchFamily="34" charset="0"/>
              </a:rPr>
              <a:t>)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C653618-64B8-5FFF-424C-0C26D3B9A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361" y="844194"/>
            <a:ext cx="5017739" cy="282323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CD3A853-1004-E420-AF24-F69632F88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5" y="3419475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84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ép 15">
            <a:extLst>
              <a:ext uri="{FF2B5EF4-FFF2-40B4-BE49-F238E27FC236}">
                <a16:creationId xmlns:a16="http://schemas.microsoft.com/office/drawing/2014/main" id="{0E75BCE9-EAEB-D43C-043F-5A6D002E1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703" y="1882561"/>
            <a:ext cx="3003643" cy="4014889"/>
          </a:xfrm>
          <a:prstGeom prst="rect">
            <a:avLst/>
          </a:prstGeom>
        </p:spPr>
      </p:pic>
      <p:pic>
        <p:nvPicPr>
          <p:cNvPr id="12" name="Tartalom helye 11">
            <a:extLst>
              <a:ext uri="{FF2B5EF4-FFF2-40B4-BE49-F238E27FC236}">
                <a16:creationId xmlns:a16="http://schemas.microsoft.com/office/drawing/2014/main" id="{5F725D69-D5FC-B1FF-0F96-5F792A05C3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8140" y="1922853"/>
            <a:ext cx="4213029" cy="3652964"/>
          </a:xfr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EDC75D1-7B6F-9DA2-3BB3-3E83D9CA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Pfarrkirche</a:t>
            </a:r>
            <a:r>
              <a:rPr lang="hu-HU" dirty="0"/>
              <a:t> St. Martin </a:t>
            </a:r>
            <a:r>
              <a:rPr lang="hu-HU" dirty="0" err="1"/>
              <a:t>Obergünzburg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F815FD3-5549-D096-6984-8D5C72F6F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674" y="1622178"/>
            <a:ext cx="4645152" cy="801943"/>
          </a:xfrm>
        </p:spPr>
        <p:txBody>
          <a:bodyPr/>
          <a:lstStyle/>
          <a:p>
            <a:r>
              <a:rPr lang="hu-HU" dirty="0" err="1"/>
              <a:t>Kirche</a:t>
            </a:r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D57F9F9-5C56-5B2D-3125-1969D0034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8577" y="1510695"/>
            <a:ext cx="4645152" cy="802237"/>
          </a:xfrm>
        </p:spPr>
        <p:txBody>
          <a:bodyPr/>
          <a:lstStyle/>
          <a:p>
            <a:r>
              <a:rPr lang="hu-HU" dirty="0" err="1">
                <a:solidFill>
                  <a:srgbClr val="FFFF00"/>
                </a:solidFill>
              </a:rPr>
              <a:t>Ernten</a:t>
            </a:r>
            <a:endParaRPr lang="hu-HU" dirty="0">
              <a:solidFill>
                <a:srgbClr val="FFFF00"/>
              </a:solidFill>
            </a:endParaRPr>
          </a:p>
        </p:txBody>
      </p:sp>
      <p:pic>
        <p:nvPicPr>
          <p:cNvPr id="14" name="Tartalom helye 13">
            <a:extLst>
              <a:ext uri="{FF2B5EF4-FFF2-40B4-BE49-F238E27FC236}">
                <a16:creationId xmlns:a16="http://schemas.microsoft.com/office/drawing/2014/main" id="{09A837C8-585C-6F00-2DE7-587A9B6A8DE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8630217" y="1922853"/>
            <a:ext cx="3003643" cy="3940781"/>
          </a:xfrm>
        </p:spPr>
      </p:pic>
    </p:spTree>
    <p:extLst>
      <p:ext uri="{BB962C8B-B14F-4D97-AF65-F5344CB8AC3E}">
        <p14:creationId xmlns:p14="http://schemas.microsoft.com/office/powerpoint/2010/main" val="2559330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723E20F1-73AC-0AC2-2815-82B84B2C3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15" y="147545"/>
            <a:ext cx="4777782" cy="354997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310FF25-8C04-AF18-2595-52D5C4071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949" y="-566689"/>
            <a:ext cx="3273099" cy="2247117"/>
          </a:xfrm>
        </p:spPr>
        <p:txBody>
          <a:bodyPr/>
          <a:lstStyle/>
          <a:p>
            <a:r>
              <a:rPr lang="hu-HU" dirty="0"/>
              <a:t>Grund-und </a:t>
            </a:r>
            <a:r>
              <a:rPr lang="hu-HU" dirty="0" err="1"/>
              <a:t>MittelSchule</a:t>
            </a:r>
            <a:br>
              <a:rPr lang="hu-HU" dirty="0"/>
            </a:br>
            <a:r>
              <a:rPr lang="hu-HU" dirty="0"/>
              <a:t>1-10.Klassen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481619F-211A-F508-F4A6-92A7DCDDD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b="0" i="0" dirty="0">
              <a:solidFill>
                <a:srgbClr val="181910"/>
              </a:solidFill>
              <a:effectLst/>
              <a:latin typeface="Verdana" panose="020B0604030504040204" pitchFamily="34" charset="0"/>
            </a:endParaRPr>
          </a:p>
          <a:p>
            <a:r>
              <a:rPr lang="de-DE" b="0" i="0" dirty="0">
                <a:solidFill>
                  <a:srgbClr val="181910"/>
                </a:solidFill>
                <a:effectLst/>
                <a:latin typeface="Verdana" panose="020B0604030504040204" pitchFamily="34" charset="0"/>
              </a:rPr>
              <a:t>Ausstattung:</a:t>
            </a:r>
            <a:br>
              <a:rPr lang="de-DE" dirty="0"/>
            </a:br>
            <a:r>
              <a:rPr lang="de-DE" b="0" i="0" dirty="0">
                <a:solidFill>
                  <a:srgbClr val="181910"/>
                </a:solidFill>
                <a:effectLst/>
                <a:latin typeface="Verdana" panose="020B0604030504040204" pitchFamily="34" charset="0"/>
              </a:rPr>
              <a:t>32 Klassenzimmer (davon vier von der Realschule genutzt)</a:t>
            </a:r>
            <a:br>
              <a:rPr lang="de-DE" dirty="0"/>
            </a:br>
            <a:r>
              <a:rPr lang="de-DE" b="0" i="0" dirty="0">
                <a:solidFill>
                  <a:srgbClr val="181910"/>
                </a:solidFill>
                <a:effectLst/>
                <a:latin typeface="Verdana" panose="020B0604030504040204" pitchFamily="34" charset="0"/>
              </a:rPr>
              <a:t>10 Fachräume,</a:t>
            </a:r>
            <a:br>
              <a:rPr lang="de-DE" dirty="0"/>
            </a:br>
            <a:r>
              <a:rPr lang="de-DE" b="0" i="0" dirty="0">
                <a:solidFill>
                  <a:srgbClr val="181910"/>
                </a:solidFill>
                <a:effectLst/>
                <a:latin typeface="Verdana" panose="020B0604030504040204" pitchFamily="34" charset="0"/>
              </a:rPr>
              <a:t>Turnhalle und Schwimmbad</a:t>
            </a:r>
            <a:endParaRPr lang="hu-HU" dirty="0"/>
          </a:p>
        </p:txBody>
      </p:sp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1EF1821A-59FF-F289-5A64-26AE2DC4E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922531"/>
            <a:ext cx="5369112" cy="4003876"/>
          </a:xfrm>
        </p:spPr>
      </p:pic>
    </p:spTree>
    <p:extLst>
      <p:ext uri="{BB962C8B-B14F-4D97-AF65-F5344CB8AC3E}">
        <p14:creationId xmlns:p14="http://schemas.microsoft.com/office/powerpoint/2010/main" val="2956521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C05070-06B7-F374-837E-6E50D0378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/>
              <a:t>Turnhalle</a:t>
            </a:r>
            <a:r>
              <a:rPr lang="hu-HU" dirty="0"/>
              <a:t> und </a:t>
            </a:r>
            <a:r>
              <a:rPr lang="hu-HU" dirty="0" err="1"/>
              <a:t>schwimmbad</a:t>
            </a:r>
            <a:endParaRPr lang="hu-HU" dirty="0"/>
          </a:p>
        </p:txBody>
      </p:sp>
      <p:pic>
        <p:nvPicPr>
          <p:cNvPr id="4" name="Tartalom helye 5">
            <a:extLst>
              <a:ext uri="{FF2B5EF4-FFF2-40B4-BE49-F238E27FC236}">
                <a16:creationId xmlns:a16="http://schemas.microsoft.com/office/drawing/2014/main" id="{EB48BD56-EA25-822B-BA88-ABE59EBA7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53216" y="1932004"/>
            <a:ext cx="4631165" cy="3449638"/>
          </a:xfrm>
          <a:solidFill>
            <a:schemeClr val="accent6">
              <a:lumMod val="60000"/>
              <a:lumOff val="40000"/>
            </a:schemeClr>
          </a:solidFill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12926FA-B8B2-5B43-2371-BB568BC8F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13" y="1932004"/>
            <a:ext cx="4652880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39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6D524C-D94C-D832-F894-9BA81D3BE1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462437"/>
            <a:ext cx="8637073" cy="2541431"/>
          </a:xfrm>
        </p:spPr>
        <p:txBody>
          <a:bodyPr>
            <a:normAutofit/>
          </a:bodyPr>
          <a:lstStyle/>
          <a:p>
            <a:r>
              <a:rPr lang="hu-HU" sz="4000" dirty="0" err="1"/>
              <a:t>Schule</a:t>
            </a:r>
            <a:endParaRPr lang="hu-HU" sz="4000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D37F03D-C575-4FF7-3137-9E1DF895B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231" y="1009773"/>
            <a:ext cx="6517250" cy="483845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7D3E002-15C4-A62A-1551-027B214A7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08" y="1946575"/>
            <a:ext cx="4894923" cy="365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58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179698-9F28-FC0E-020A-11629A539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err="1">
                <a:solidFill>
                  <a:srgbClr val="FFFF00"/>
                </a:solidFill>
              </a:rPr>
              <a:t>Kühe</a:t>
            </a:r>
            <a:r>
              <a:rPr lang="hu-HU" dirty="0">
                <a:solidFill>
                  <a:srgbClr val="FFFF00"/>
                </a:solidFill>
              </a:rPr>
              <a:t>, </a:t>
            </a:r>
            <a:r>
              <a:rPr lang="hu-HU" dirty="0" err="1">
                <a:solidFill>
                  <a:srgbClr val="FFFF00"/>
                </a:solidFill>
              </a:rPr>
              <a:t>Saliter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Milchwerk</a:t>
            </a:r>
            <a:endParaRPr lang="hu-HU" dirty="0">
              <a:solidFill>
                <a:srgbClr val="FFFF00"/>
              </a:solidFill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F4D9964-7D0D-C686-EE54-7B6808453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1579" y="1938066"/>
            <a:ext cx="4407544" cy="3449638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D9455B7-F43F-7FC7-07E2-BC13A077B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370" y="2958849"/>
            <a:ext cx="3005840" cy="17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59489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TM10001114[[fn=Galéria]]</Template>
  <TotalTime>0</TotalTime>
  <Words>171</Words>
  <Application>Microsoft Office PowerPoint</Application>
  <PresentationFormat>Szélesvásznú</PresentationFormat>
  <Paragraphs>43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Aptos</vt:lpstr>
      <vt:lpstr>Arial</vt:lpstr>
      <vt:lpstr>Arial</vt:lpstr>
      <vt:lpstr>Gill Sans MT</vt:lpstr>
      <vt:lpstr>Verdana</vt:lpstr>
      <vt:lpstr>Galéria</vt:lpstr>
      <vt:lpstr>Obergünzburg  5-9. Oktober 2023</vt:lpstr>
      <vt:lpstr>5. Oktober (Donnerstag)</vt:lpstr>
      <vt:lpstr>Gasthaus Marianne </vt:lpstr>
      <vt:lpstr>06.10. 2023 Kindergarten, Kinderkrippe in Obergünzburg</vt:lpstr>
      <vt:lpstr>Pfarrkirche St. Martin Obergünzburg</vt:lpstr>
      <vt:lpstr>Grund-und MittelSchule 1-10.Klassen</vt:lpstr>
      <vt:lpstr>Turnhalle und schwimmbad</vt:lpstr>
      <vt:lpstr>Schule</vt:lpstr>
      <vt:lpstr>Kühe, Saliter Milchwerk</vt:lpstr>
      <vt:lpstr>07.10.2023 Ulm,  Donauschwäbisches Zentralmuseum </vt:lpstr>
      <vt:lpstr>Ulmer münster</vt:lpstr>
      <vt:lpstr> Rathaus </vt:lpstr>
      <vt:lpstr>Andere Gebäude</vt:lpstr>
      <vt:lpstr>8.10.2023 Oberstdorf Kleinwalsertal</vt:lpstr>
      <vt:lpstr>Waldorfkindergarten</vt:lpstr>
      <vt:lpstr>Danke für die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Obergünzburg  5-9. Oktober 2023</dc:title>
  <dc:creator>Norbert Láng</dc:creator>
  <cp:lastModifiedBy>Norbert Láng</cp:lastModifiedBy>
  <cp:revision>6</cp:revision>
  <dcterms:created xsi:type="dcterms:W3CDTF">2023-10-10T13:04:00Z</dcterms:created>
  <dcterms:modified xsi:type="dcterms:W3CDTF">2023-10-12T05:57:27Z</dcterms:modified>
</cp:coreProperties>
</file>